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554" r:id="rId3"/>
    <p:sldId id="555" r:id="rId4"/>
    <p:sldId id="557" r:id="rId5"/>
    <p:sldId id="556" r:id="rId6"/>
    <p:sldId id="558" r:id="rId7"/>
    <p:sldId id="559" r:id="rId8"/>
    <p:sldId id="560" r:id="rId9"/>
    <p:sldId id="265" r:id="rId10"/>
  </p:sldIdLst>
  <p:sldSz cx="9906000" cy="6858000" type="A4"/>
  <p:notesSz cx="6797675" cy="9856788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483" userDrawn="1">
          <p15:clr>
            <a:srgbClr val="A4A3A4"/>
          </p15:clr>
        </p15:guide>
        <p15:guide id="3" userDrawn="1">
          <p15:clr>
            <a:srgbClr val="A4A3A4"/>
          </p15:clr>
        </p15:guide>
        <p15:guide id="5" pos="6240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orient="horz" pos="4320" userDrawn="1">
          <p15:clr>
            <a:srgbClr val="A4A3A4"/>
          </p15:clr>
        </p15:guide>
        <p15:guide id="8" orient="horz" pos="845" userDrawn="1">
          <p15:clr>
            <a:srgbClr val="A4A3A4"/>
          </p15:clr>
        </p15:guide>
        <p15:guide id="9" pos="398" userDrawn="1">
          <p15:clr>
            <a:srgbClr val="A4A3A4"/>
          </p15:clr>
        </p15:guide>
        <p15:guide id="10" pos="5842" userDrawn="1">
          <p15:clr>
            <a:srgbClr val="A4A3A4"/>
          </p15:clr>
        </p15:guide>
        <p15:guide id="11" orient="horz" pos="4110" userDrawn="1">
          <p15:clr>
            <a:srgbClr val="A4A3A4"/>
          </p15:clr>
        </p15:guide>
        <p15:guide id="12" orient="horz" pos="300" userDrawn="1">
          <p15:clr>
            <a:srgbClr val="A4A3A4"/>
          </p15:clr>
        </p15:guide>
        <p15:guide id="13" orient="horz" pos="3884" userDrawn="1">
          <p15:clr>
            <a:srgbClr val="A4A3A4"/>
          </p15:clr>
        </p15:guide>
        <p15:guide id="14" orient="horz" pos="1593" userDrawn="1">
          <p15:clr>
            <a:srgbClr val="A4A3A4"/>
          </p15:clr>
        </p15:guide>
        <p15:guide id="15" pos="1669" userDrawn="1">
          <p15:clr>
            <a:srgbClr val="A4A3A4"/>
          </p15:clr>
        </p15:guide>
        <p15:guide id="16" pos="18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clrMru>
    <a:srgbClr val="F2F2F2"/>
    <a:srgbClr val="D9D9D9"/>
    <a:srgbClr val="7A7A7A"/>
    <a:srgbClr val="00AE6B"/>
    <a:srgbClr val="2F78A7"/>
    <a:srgbClr val="223950"/>
    <a:srgbClr val="9AC4E3"/>
    <a:srgbClr val="FFEF00"/>
    <a:srgbClr val="00A350"/>
    <a:srgbClr val="1B2A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63" autoAdjust="0"/>
    <p:restoredTop sz="92457" autoAdjust="0"/>
  </p:normalViewPr>
  <p:slideViewPr>
    <p:cSldViewPr snapToObjects="1">
      <p:cViewPr varScale="1">
        <p:scale>
          <a:sx n="106" d="100"/>
          <a:sy n="106" d="100"/>
        </p:scale>
        <p:origin x="1260" y="102"/>
      </p:cViewPr>
      <p:guideLst>
        <p:guide orient="horz" pos="2160"/>
        <p:guide pos="3483"/>
        <p:guide/>
        <p:guide pos="6240"/>
        <p:guide orient="horz"/>
        <p:guide orient="horz" pos="4320"/>
        <p:guide orient="horz" pos="845"/>
        <p:guide pos="398"/>
        <p:guide pos="5842"/>
        <p:guide orient="horz" pos="4110"/>
        <p:guide orient="horz" pos="300"/>
        <p:guide orient="horz" pos="3884"/>
        <p:guide orient="horz" pos="1593"/>
        <p:guide pos="1669"/>
        <p:guide pos="1895"/>
      </p:guideLst>
    </p:cSldViewPr>
  </p:slideViewPr>
  <p:outlineViewPr>
    <p:cViewPr>
      <p:scale>
        <a:sx n="33" d="100"/>
        <a:sy n="33" d="100"/>
      </p:scale>
      <p:origin x="0" y="-533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1D03BB-DBEA-1E49-B804-796A17995D05}" type="datetimeFigureOut">
              <a:rPr lang="de-DE" smtClean="0"/>
              <a:t>23.04.2019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730250" y="739775"/>
            <a:ext cx="5337175" cy="36957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681974"/>
            <a:ext cx="5438140" cy="443555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AT"/>
              <a:t>Mastertextformat bearbeiten</a:t>
            </a:r>
          </a:p>
          <a:p>
            <a:pPr lvl="1"/>
            <a:r>
              <a:rPr lang="de-AT"/>
              <a:t>Zweite Ebene</a:t>
            </a:r>
          </a:p>
          <a:p>
            <a:pPr lvl="2"/>
            <a:r>
              <a:rPr lang="de-AT"/>
              <a:t>Dritte Ebene</a:t>
            </a:r>
          </a:p>
          <a:p>
            <a:pPr lvl="3"/>
            <a:r>
              <a:rPr lang="de-AT"/>
              <a:t>Vierte Ebene</a:t>
            </a:r>
          </a:p>
          <a:p>
            <a:pPr lvl="4"/>
            <a:r>
              <a:rPr lang="de-AT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362238"/>
            <a:ext cx="2945659" cy="4928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0DB51-A00D-9041-9070-636B6A9AE81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19725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0_Start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hteck 4"/>
          <p:cNvSpPr/>
          <p:nvPr userDrawn="1"/>
        </p:nvSpPr>
        <p:spPr>
          <a:xfrm>
            <a:off x="-15552" y="0"/>
            <a:ext cx="9936000" cy="6858000"/>
          </a:xfrm>
          <a:prstGeom prst="rect">
            <a:avLst/>
          </a:prstGeom>
          <a:solidFill>
            <a:srgbClr val="22395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pic>
        <p:nvPicPr>
          <p:cNvPr id="6" name="Bild 5" descr="Sedlak_Logo2_2c_weiss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7650" y="2512115"/>
            <a:ext cx="4330700" cy="1473200"/>
          </a:xfrm>
          <a:prstGeom prst="rect">
            <a:avLst/>
          </a:prstGeom>
        </p:spPr>
      </p:pic>
      <p:pic>
        <p:nvPicPr>
          <p:cNvPr id="7" name="Bild 6" descr="Sedlak-Leitspruch_weiss_einzeilig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953" y="5985839"/>
            <a:ext cx="5973148" cy="40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788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feld 8"/>
          <p:cNvSpPr txBox="1"/>
          <p:nvPr userDrawn="1"/>
        </p:nvSpPr>
        <p:spPr>
          <a:xfrm>
            <a:off x="632519" y="6162726"/>
            <a:ext cx="8640000" cy="38048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de-DE" sz="1000" dirty="0">
                <a:solidFill>
                  <a:schemeClr val="tx2"/>
                </a:solidFill>
                <a:latin typeface="Calibri"/>
                <a:cs typeface="Calibri"/>
              </a:rPr>
              <a:t>Dipl. Ing. </a:t>
            </a:r>
            <a:r>
              <a:rPr lang="de-DE" sz="1000" dirty="0" err="1">
                <a:solidFill>
                  <a:schemeClr val="tx2"/>
                </a:solidFill>
                <a:latin typeface="Calibri"/>
                <a:cs typeface="Calibri"/>
              </a:rPr>
              <a:t>Sedlak</a:t>
            </a:r>
            <a:r>
              <a:rPr lang="de-DE" sz="1000" dirty="0">
                <a:solidFill>
                  <a:schemeClr val="tx2"/>
                </a:solidFill>
                <a:latin typeface="Calibri"/>
                <a:cs typeface="Calibri"/>
              </a:rPr>
              <a:t> Baugesellschaft </a:t>
            </a:r>
            <a:r>
              <a:rPr lang="de-DE" sz="1000" dirty="0" err="1">
                <a:solidFill>
                  <a:schemeClr val="tx2"/>
                </a:solidFill>
                <a:latin typeface="Calibri"/>
                <a:cs typeface="Calibri"/>
              </a:rPr>
              <a:t>m.b.H</a:t>
            </a:r>
            <a:r>
              <a:rPr lang="de-DE" sz="1000" dirty="0">
                <a:solidFill>
                  <a:schemeClr val="tx2"/>
                </a:solidFill>
                <a:latin typeface="Calibri"/>
                <a:cs typeface="Calibri"/>
              </a:rPr>
              <a:t>,, Quellenstraße 163, </a:t>
            </a:r>
            <a:r>
              <a:rPr lang="pl-PL" sz="1000" dirty="0">
                <a:solidFill>
                  <a:schemeClr val="tx2"/>
                </a:solidFill>
                <a:latin typeface="Calibri"/>
                <a:cs typeface="Calibri"/>
              </a:rPr>
              <a:t>1100 Wien</a:t>
            </a:r>
          </a:p>
          <a:p>
            <a:r>
              <a:rPr lang="pl-PL" sz="1000" dirty="0">
                <a:solidFill>
                  <a:schemeClr val="tx2"/>
                </a:solidFill>
                <a:latin typeface="Calibri"/>
                <a:cs typeface="Calibri"/>
              </a:rPr>
              <a:t>T. +43 01/604 32 82-0, F. +43 01/604 32 82-33, </a:t>
            </a:r>
            <a:r>
              <a:rPr lang="pl-PL" sz="1000" dirty="0" err="1">
                <a:solidFill>
                  <a:schemeClr val="tx2"/>
                </a:solidFill>
                <a:latin typeface="Calibri"/>
                <a:cs typeface="Calibri"/>
              </a:rPr>
              <a:t>office@sedlak.co.at</a:t>
            </a:r>
            <a:r>
              <a:rPr lang="pl-PL" sz="1000" dirty="0">
                <a:solidFill>
                  <a:schemeClr val="tx2"/>
                </a:solidFill>
                <a:latin typeface="Calibri"/>
                <a:cs typeface="Calibri"/>
              </a:rPr>
              <a:t>, </a:t>
            </a:r>
            <a:r>
              <a:rPr lang="pl-PL" sz="1000" dirty="0" err="1">
                <a:solidFill>
                  <a:schemeClr val="tx2"/>
                </a:solidFill>
                <a:latin typeface="Calibri"/>
                <a:cs typeface="Calibri"/>
              </a:rPr>
              <a:t>www.sedlak.co.at</a:t>
            </a:r>
            <a:endParaRPr lang="de-DE" sz="1000" dirty="0">
              <a:solidFill>
                <a:schemeClr val="tx2"/>
              </a:solidFill>
              <a:latin typeface="Calibri"/>
              <a:cs typeface="Calibri"/>
            </a:endParaRPr>
          </a:p>
        </p:txBody>
      </p:sp>
      <p:pic>
        <p:nvPicPr>
          <p:cNvPr id="12" name="Bild 11" descr="Sedlak-Leitspruch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546" y="5747112"/>
            <a:ext cx="1642934" cy="778232"/>
          </a:xfrm>
          <a:prstGeom prst="rect">
            <a:avLst/>
          </a:prstGeom>
        </p:spPr>
      </p:pic>
      <p:sp>
        <p:nvSpPr>
          <p:cNvPr id="3" name="Titel 2">
            <a:extLst>
              <a:ext uri="{FF2B5EF4-FFF2-40B4-BE49-F238E27FC236}">
                <a16:creationId xmlns:a16="http://schemas.microsoft.com/office/drawing/2014/main" id="{47DAFBC1-C5DB-4E5A-9EAE-DB2A7D7CE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520" y="2767457"/>
            <a:ext cx="8640000" cy="1323086"/>
          </a:xfrm>
        </p:spPr>
        <p:txBody>
          <a:bodyPr/>
          <a:lstStyle>
            <a:lvl1pPr algn="ctr">
              <a:defRPr>
                <a:solidFill>
                  <a:srgbClr val="223950"/>
                </a:solidFill>
              </a:defRPr>
            </a:lvl1pPr>
          </a:lstStyle>
          <a:p>
            <a:r>
              <a:rPr lang="de-DE" dirty="0"/>
              <a:t>Mastertitelformat bearbeiten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28513140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2_Stand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65A46D6-30E3-43F3-8759-3DB0CE889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5075" y="476768"/>
            <a:ext cx="6768405" cy="864000"/>
          </a:xfrm>
          <a:prstGeom prst="rect">
            <a:avLst/>
          </a:prstGeom>
        </p:spPr>
        <p:txBody>
          <a:bodyPr lIns="0" tIns="0" rIns="0" bIns="0"/>
          <a:lstStyle>
            <a:lvl1pPr algn="l">
              <a:defRPr sz="2800"/>
            </a:lvl1pPr>
          </a:lstStyle>
          <a:p>
            <a:r>
              <a:rPr lang="de-DE" dirty="0"/>
              <a:t>Mastertitelformat bearbeiten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65091450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3120">
          <p15:clr>
            <a:srgbClr val="FBAE40"/>
          </p15:clr>
        </p15:guide>
        <p15:guide id="3">
          <p15:clr>
            <a:srgbClr val="FBAE40"/>
          </p15:clr>
        </p15:guide>
        <p15:guide id="4" pos="6240">
          <p15:clr>
            <a:srgbClr val="FBAE40"/>
          </p15:clr>
        </p15:guide>
        <p15:guide id="6" orient="horz" pos="4320">
          <p15:clr>
            <a:srgbClr val="FBAE40"/>
          </p15:clr>
        </p15:guide>
        <p15:guide id="7" orient="horz" pos="216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3_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Inhaltsplatzhalter 11">
            <a:extLst>
              <a:ext uri="{FF2B5EF4-FFF2-40B4-BE49-F238E27FC236}">
                <a16:creationId xmlns:a16="http://schemas.microsoft.com/office/drawing/2014/main" id="{993D7A39-0521-4354-957A-68C5DBBAD0DE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33413" y="1484313"/>
            <a:ext cx="8639174" cy="4679799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A11919AB-3ADE-442A-8062-576C5DE979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93758992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3120" userDrawn="1">
          <p15:clr>
            <a:srgbClr val="FBAE40"/>
          </p15:clr>
        </p15:guide>
        <p15:guide id="3" userDrawn="1">
          <p15:clr>
            <a:srgbClr val="FBAE40"/>
          </p15:clr>
        </p15:guide>
        <p15:guide id="4" pos="6240" userDrawn="1">
          <p15:clr>
            <a:srgbClr val="FBAE40"/>
          </p15:clr>
        </p15:guide>
        <p15:guide id="6" orient="horz" pos="4320" userDrawn="1">
          <p15:clr>
            <a:srgbClr val="FBAE40"/>
          </p15:clr>
        </p15:guide>
        <p15:guide id="7" orient="horz" pos="216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4_Inhalt + 2.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1BF3B78F-D18C-413B-A45D-723B7BC43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14" name="Inhaltsplatzhalter 11">
            <a:extLst>
              <a:ext uri="{FF2B5EF4-FFF2-40B4-BE49-F238E27FC236}">
                <a16:creationId xmlns:a16="http://schemas.microsoft.com/office/drawing/2014/main" id="{1B7D0E80-8BAD-4684-B448-AA6303DCB2C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3413" y="1916112"/>
            <a:ext cx="8639174" cy="4248000"/>
          </a:xfrm>
        </p:spPr>
        <p:txBody>
          <a:bodyPr/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B6CAF2D-8F4E-428A-99D1-F937D76C4430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33413" y="1484313"/>
            <a:ext cx="8640762" cy="431799"/>
          </a:xfrm>
        </p:spPr>
        <p:txBody>
          <a:bodyPr/>
          <a:lstStyle>
            <a:lvl1pPr marL="0" indent="0" algn="l">
              <a:buNone/>
              <a:defRPr b="1"/>
            </a:lvl1pPr>
          </a:lstStyle>
          <a:p>
            <a:pPr lvl="0"/>
            <a:r>
              <a:rPr lang="de-DE" dirty="0"/>
              <a:t>Mastertextformat bearbeiten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998426532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3120">
          <p15:clr>
            <a:srgbClr val="FBAE40"/>
          </p15:clr>
        </p15:guide>
        <p15:guide id="3">
          <p15:clr>
            <a:srgbClr val="FBAE40"/>
          </p15:clr>
        </p15:guide>
        <p15:guide id="4" pos="6240">
          <p15:clr>
            <a:srgbClr val="FBAE40"/>
          </p15:clr>
        </p15:guide>
        <p15:guide id="6" orient="horz" pos="4320">
          <p15:clr>
            <a:srgbClr val="FBAE40"/>
          </p15:clr>
        </p15:guide>
        <p15:guide id="7" orient="horz" pos="216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5_Leer Lo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5029164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3120">
          <p15:clr>
            <a:srgbClr val="FBAE40"/>
          </p15:clr>
        </p15:guide>
        <p15:guide id="3">
          <p15:clr>
            <a:srgbClr val="FBAE40"/>
          </p15:clr>
        </p15:guide>
        <p15:guide id="4" pos="6240">
          <p15:clr>
            <a:srgbClr val="FBAE40"/>
          </p15:clr>
        </p15:guide>
        <p15:guide id="6" orient="horz" pos="4320">
          <p15:clr>
            <a:srgbClr val="FBAE40"/>
          </p15:clr>
        </p15:guide>
        <p15:guide id="7" orient="horz" pos="216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6_Wei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65D90038-EBF3-4AC8-9087-4A06EA454ADA}"/>
              </a:ext>
            </a:extLst>
          </p:cNvPr>
          <p:cNvSpPr/>
          <p:nvPr userDrawn="1"/>
        </p:nvSpPr>
        <p:spPr>
          <a:xfrm>
            <a:off x="0" y="-27384"/>
            <a:ext cx="990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8869843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3120">
          <p15:clr>
            <a:srgbClr val="FBAE40"/>
          </p15:clr>
        </p15:guide>
        <p15:guide id="3">
          <p15:clr>
            <a:srgbClr val="FBAE40"/>
          </p15:clr>
        </p15:guide>
        <p15:guide id="4" pos="6240">
          <p15:clr>
            <a:srgbClr val="FBAE40"/>
          </p15:clr>
        </p15:guide>
        <p15:guide id="6" orient="horz" pos="4320">
          <p15:clr>
            <a:srgbClr val="FBAE40"/>
          </p15:clr>
        </p15:guide>
        <p15:guide id="7" orient="horz" pos="216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7_Box mit Ergebn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C985F4D-F6BD-4E28-BAFA-A1133C044C12}"/>
              </a:ext>
            </a:extLst>
          </p:cNvPr>
          <p:cNvSpPr/>
          <p:nvPr userDrawn="1"/>
        </p:nvSpPr>
        <p:spPr>
          <a:xfrm>
            <a:off x="631825" y="1484313"/>
            <a:ext cx="8640960" cy="5040312"/>
          </a:xfrm>
          <a:prstGeom prst="rect">
            <a:avLst/>
          </a:prstGeom>
          <a:noFill/>
          <a:ln w="3175">
            <a:solidFill>
              <a:srgbClr val="2239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20000"/>
            <a:endParaRPr lang="de-DE" dirty="0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C49A902B-4324-4228-8B50-E536F036522F}"/>
              </a:ext>
            </a:extLst>
          </p:cNvPr>
          <p:cNvSpPr/>
          <p:nvPr userDrawn="1"/>
        </p:nvSpPr>
        <p:spPr>
          <a:xfrm>
            <a:off x="630434" y="5805344"/>
            <a:ext cx="8640960" cy="720000"/>
          </a:xfrm>
          <a:prstGeom prst="rect">
            <a:avLst/>
          </a:prstGeom>
          <a:solidFill>
            <a:srgbClr val="223950"/>
          </a:solidFill>
          <a:ln w="3175">
            <a:noFill/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20000">
              <a:spcAft>
                <a:spcPts val="300"/>
              </a:spcAft>
            </a:pPr>
            <a:endParaRPr lang="de-DE" sz="1400" dirty="0">
              <a:solidFill>
                <a:srgbClr val="FFFFFF"/>
              </a:solidFill>
            </a:endParaRPr>
          </a:p>
        </p:txBody>
      </p:sp>
      <p:sp>
        <p:nvSpPr>
          <p:cNvPr id="4" name="Pfeil nach rechts 2">
            <a:extLst>
              <a:ext uri="{FF2B5EF4-FFF2-40B4-BE49-F238E27FC236}">
                <a16:creationId xmlns:a16="http://schemas.microsoft.com/office/drawing/2014/main" id="{801314B3-C923-491C-8D0B-42834E0A2F60}"/>
              </a:ext>
            </a:extLst>
          </p:cNvPr>
          <p:cNvSpPr/>
          <p:nvPr userDrawn="1"/>
        </p:nvSpPr>
        <p:spPr>
          <a:xfrm>
            <a:off x="848544" y="6021288"/>
            <a:ext cx="432048" cy="288032"/>
          </a:xfrm>
          <a:prstGeom prst="rightArrow">
            <a:avLst/>
          </a:prstGeom>
          <a:solidFill>
            <a:srgbClr val="FFFFFF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720000"/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ECB3BCC4-275D-4116-A2DC-52E1D8F44E1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497310" y="5805344"/>
            <a:ext cx="7776865" cy="720000"/>
          </a:xfrm>
        </p:spPr>
        <p:txBody>
          <a:bodyPr anchor="ctr"/>
          <a:lstStyle>
            <a:lvl1pPr marL="0" indent="0">
              <a:buFontTx/>
              <a:buNone/>
              <a:defRPr>
                <a:solidFill>
                  <a:schemeClr val="bg1"/>
                </a:solidFill>
              </a:defRPr>
            </a:lvl1pPr>
            <a:lvl2pPr marL="457200" indent="0">
              <a:buFontTx/>
              <a:buNone/>
              <a:defRPr>
                <a:solidFill>
                  <a:schemeClr val="bg1"/>
                </a:solidFill>
              </a:defRPr>
            </a:lvl2pPr>
            <a:lvl3pPr marL="914400" indent="0">
              <a:buFontTx/>
              <a:buNone/>
              <a:defRPr>
                <a:solidFill>
                  <a:schemeClr val="bg1"/>
                </a:solidFill>
              </a:defRPr>
            </a:lvl3pPr>
            <a:lvl4pPr marL="1371600" indent="0">
              <a:buFontTx/>
              <a:buNone/>
              <a:defRPr>
                <a:solidFill>
                  <a:schemeClr val="bg1"/>
                </a:solidFill>
              </a:defRPr>
            </a:lvl4pPr>
            <a:lvl5pPr marL="1828800" indent="0">
              <a:buFontTx/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F2985F40-5CA4-471D-AAFB-37E8AEE3A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5075" y="476672"/>
            <a:ext cx="6767709" cy="864000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6714374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3120">
          <p15:clr>
            <a:srgbClr val="FBAE40"/>
          </p15:clr>
        </p15:guide>
        <p15:guide id="3">
          <p15:clr>
            <a:srgbClr val="FBAE40"/>
          </p15:clr>
        </p15:guide>
        <p15:guide id="4" pos="6240">
          <p15:clr>
            <a:srgbClr val="FBAE40"/>
          </p15:clr>
        </p15:guide>
        <p15:guide id="6" orient="horz" pos="4320">
          <p15:clr>
            <a:srgbClr val="FBAE40"/>
          </p15:clr>
        </p15:guide>
        <p15:guide id="7" orient="horz" pos="2160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8_4 Boxen+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platzhalter 63"/>
          <p:cNvSpPr>
            <a:spLocks noGrp="1"/>
          </p:cNvSpPr>
          <p:nvPr>
            <p:ph type="body" sz="quarter" idx="11"/>
          </p:nvPr>
        </p:nvSpPr>
        <p:spPr>
          <a:xfrm>
            <a:off x="632520" y="4412781"/>
            <a:ext cx="4183200" cy="360000"/>
          </a:xfrm>
          <a:prstGeom prst="rect">
            <a:avLst/>
          </a:prstGeom>
          <a:solidFill>
            <a:srgbClr val="223950"/>
          </a:solidFill>
        </p:spPr>
        <p:txBody>
          <a:bodyPr vert="horz"/>
          <a:lstStyle>
            <a:lvl1pPr marL="0" indent="0" algn="ctr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27" name="Textplatzhalter 63"/>
          <p:cNvSpPr>
            <a:spLocks noGrp="1"/>
          </p:cNvSpPr>
          <p:nvPr>
            <p:ph type="body" sz="quarter" idx="12"/>
          </p:nvPr>
        </p:nvSpPr>
        <p:spPr>
          <a:xfrm>
            <a:off x="5097016" y="4412781"/>
            <a:ext cx="4183200" cy="360000"/>
          </a:xfrm>
          <a:prstGeom prst="rect">
            <a:avLst/>
          </a:prstGeom>
          <a:solidFill>
            <a:srgbClr val="223950"/>
          </a:solidFill>
        </p:spPr>
        <p:txBody>
          <a:bodyPr vert="horz"/>
          <a:lstStyle>
            <a:lvl1pPr marL="0" indent="0" algn="ctr">
              <a:buNone/>
              <a:defRPr sz="1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11" name="Bildplatzhalter 2"/>
          <p:cNvSpPr>
            <a:spLocks noGrp="1"/>
          </p:cNvSpPr>
          <p:nvPr>
            <p:ph type="pic" sz="quarter" idx="13"/>
          </p:nvPr>
        </p:nvSpPr>
        <p:spPr>
          <a:xfrm>
            <a:off x="632520" y="1484784"/>
            <a:ext cx="4183200" cy="2674800"/>
          </a:xfrm>
          <a:prstGeom prst="rect">
            <a:avLst/>
          </a:prstGeom>
        </p:spPr>
        <p:txBody>
          <a:bodyPr vert="horz"/>
          <a:lstStyle/>
          <a:p>
            <a:r>
              <a:rPr lang="de-DE" dirty="0"/>
              <a:t>Bild durch Klicken auf Symbol hinzufügen</a:t>
            </a:r>
          </a:p>
        </p:txBody>
      </p:sp>
      <p:sp>
        <p:nvSpPr>
          <p:cNvPr id="14" name="Inhaltsplatzhalter 4"/>
          <p:cNvSpPr>
            <a:spLocks noGrp="1"/>
          </p:cNvSpPr>
          <p:nvPr>
            <p:ph sz="quarter" idx="14"/>
          </p:nvPr>
        </p:nvSpPr>
        <p:spPr>
          <a:xfrm>
            <a:off x="5097016" y="1482293"/>
            <a:ext cx="4183200" cy="2674800"/>
          </a:xfrm>
          <a:prstGeom prst="rect">
            <a:avLst/>
          </a:prstGeom>
        </p:spPr>
        <p:txBody>
          <a:bodyPr vert="horz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16" name="Inhaltsplatzhalter 4"/>
          <p:cNvSpPr>
            <a:spLocks noGrp="1"/>
          </p:cNvSpPr>
          <p:nvPr>
            <p:ph sz="quarter" idx="15"/>
          </p:nvPr>
        </p:nvSpPr>
        <p:spPr>
          <a:xfrm>
            <a:off x="5097016" y="4941328"/>
            <a:ext cx="4183200" cy="1583296"/>
          </a:xfrm>
          <a:prstGeom prst="rect">
            <a:avLst/>
          </a:prstGeom>
        </p:spPr>
        <p:txBody>
          <a:bodyPr vert="horz"/>
          <a:lstStyle>
            <a:lvl1pPr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endParaRPr lang="de-DE" dirty="0"/>
          </a:p>
          <a:p>
            <a:pPr lvl="4"/>
            <a:endParaRPr lang="de-DE" dirty="0"/>
          </a:p>
        </p:txBody>
      </p:sp>
      <p:sp>
        <p:nvSpPr>
          <p:cNvPr id="20" name="Inhaltsplatzhalter 4"/>
          <p:cNvSpPr>
            <a:spLocks noGrp="1"/>
          </p:cNvSpPr>
          <p:nvPr>
            <p:ph sz="quarter" idx="16"/>
          </p:nvPr>
        </p:nvSpPr>
        <p:spPr>
          <a:xfrm>
            <a:off x="625784" y="4941327"/>
            <a:ext cx="4183200" cy="1583297"/>
          </a:xfrm>
          <a:prstGeom prst="rect">
            <a:avLst/>
          </a:prstGeom>
        </p:spPr>
        <p:txBody>
          <a:bodyPr vert="horz"/>
          <a:lstStyle>
            <a:lvl1pPr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endParaRPr lang="de-DE" dirty="0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474D6932-09CE-47D7-A660-8CB747DA9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819754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09_2 Bilder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Bildplatzhalter 13"/>
          <p:cNvSpPr>
            <a:spLocks noGrp="1"/>
          </p:cNvSpPr>
          <p:nvPr>
            <p:ph type="pic" sz="quarter" idx="11"/>
          </p:nvPr>
        </p:nvSpPr>
        <p:spPr>
          <a:xfrm>
            <a:off x="5090352" y="1916832"/>
            <a:ext cx="4183823" cy="267493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/>
            </a:lvl1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14" name="Bildplatzhalter 13"/>
          <p:cNvSpPr>
            <a:spLocks noGrp="1"/>
          </p:cNvSpPr>
          <p:nvPr>
            <p:ph type="pic" sz="quarter" idx="10"/>
          </p:nvPr>
        </p:nvSpPr>
        <p:spPr>
          <a:xfrm>
            <a:off x="631825" y="1916832"/>
            <a:ext cx="4183823" cy="2674937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/>
            </a:lvl1pPr>
          </a:lstStyle>
          <a:p>
            <a:r>
              <a:rPr lang="de-DE" dirty="0"/>
              <a:t>Bild durch Klicken auf Symbol hinzufügen</a:t>
            </a:r>
          </a:p>
        </p:txBody>
      </p:sp>
      <p:sp>
        <p:nvSpPr>
          <p:cNvPr id="23" name="Textplatzhalter 21"/>
          <p:cNvSpPr>
            <a:spLocks noGrp="1"/>
          </p:cNvSpPr>
          <p:nvPr>
            <p:ph type="body" sz="quarter" idx="12"/>
          </p:nvPr>
        </p:nvSpPr>
        <p:spPr>
          <a:xfrm>
            <a:off x="631825" y="4869160"/>
            <a:ext cx="4183823" cy="129614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24" name="Textplatzhalter 21"/>
          <p:cNvSpPr>
            <a:spLocks noGrp="1"/>
          </p:cNvSpPr>
          <p:nvPr>
            <p:ph type="body" sz="quarter" idx="13"/>
          </p:nvPr>
        </p:nvSpPr>
        <p:spPr>
          <a:xfrm>
            <a:off x="5090351" y="4869160"/>
            <a:ext cx="4183824" cy="1296144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de-DE" dirty="0"/>
              <a:t>Mastertextformat bearbeiten</a:t>
            </a:r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A213CAAF-7E5A-4FC5-9BC8-934BFADF6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05075" y="476768"/>
            <a:ext cx="6767709" cy="864000"/>
          </a:xfrm>
        </p:spPr>
        <p:txBody>
          <a:bodyPr/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</p:spTree>
    <p:extLst>
      <p:ext uri="{BB962C8B-B14F-4D97-AF65-F5344CB8AC3E}">
        <p14:creationId xmlns:p14="http://schemas.microsoft.com/office/powerpoint/2010/main" val="3695167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Bild mi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Bildplatzhalter 2"/>
          <p:cNvSpPr>
            <a:spLocks noGrp="1"/>
          </p:cNvSpPr>
          <p:nvPr>
            <p:ph type="pic" sz="quarter" idx="13"/>
          </p:nvPr>
        </p:nvSpPr>
        <p:spPr>
          <a:xfrm>
            <a:off x="632520" y="1785053"/>
            <a:ext cx="3024336" cy="4729850"/>
          </a:xfrm>
          <a:prstGeom prst="rect">
            <a:avLst/>
          </a:prstGeom>
        </p:spPr>
        <p:txBody>
          <a:bodyPr vert="horz"/>
          <a:lstStyle/>
          <a:p>
            <a:r>
              <a:rPr lang="de-DE" dirty="0"/>
              <a:t>Bild durch Klicken auf Symbol hinzufügen</a:t>
            </a:r>
          </a:p>
        </p:txBody>
      </p:sp>
      <p:sp>
        <p:nvSpPr>
          <p:cNvPr id="14" name="Inhaltsplatzhalter 4"/>
          <p:cNvSpPr>
            <a:spLocks noGrp="1"/>
          </p:cNvSpPr>
          <p:nvPr>
            <p:ph sz="quarter" idx="14"/>
          </p:nvPr>
        </p:nvSpPr>
        <p:spPr>
          <a:xfrm>
            <a:off x="3944888" y="1772815"/>
            <a:ext cx="5328592" cy="4729850"/>
          </a:xfrm>
          <a:prstGeom prst="rect">
            <a:avLst/>
          </a:prstGeom>
        </p:spPr>
        <p:txBody>
          <a:bodyPr vert="horz"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00E44E8-6B32-412E-8335-6E622547EA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784686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9_Schluß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F5AF8DF-D065-4BA3-AC75-2FB3B4506B2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33480" y="3429048"/>
            <a:ext cx="8640000" cy="4320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de-DE" dirty="0"/>
              <a:t>VIELEN DANK</a:t>
            </a:r>
          </a:p>
        </p:txBody>
      </p:sp>
      <p:pic>
        <p:nvPicPr>
          <p:cNvPr id="8" name="Bild 11" descr="Sedlak-Leitspruch.png">
            <a:extLst>
              <a:ext uri="{FF2B5EF4-FFF2-40B4-BE49-F238E27FC236}">
                <a16:creationId xmlns:a16="http://schemas.microsoft.com/office/drawing/2014/main" id="{DB2F8DDD-52AF-4286-A593-4AAEC88675A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546" y="5747112"/>
            <a:ext cx="1642934" cy="778232"/>
          </a:xfrm>
          <a:prstGeom prst="rect">
            <a:avLst/>
          </a:prstGeom>
        </p:spPr>
      </p:pic>
      <p:sp>
        <p:nvSpPr>
          <p:cNvPr id="9" name="Textfeld 8">
            <a:extLst>
              <a:ext uri="{FF2B5EF4-FFF2-40B4-BE49-F238E27FC236}">
                <a16:creationId xmlns:a16="http://schemas.microsoft.com/office/drawing/2014/main" id="{412FDBDD-F068-449A-95C8-5322919F9246}"/>
              </a:ext>
            </a:extLst>
          </p:cNvPr>
          <p:cNvSpPr txBox="1"/>
          <p:nvPr userDrawn="1"/>
        </p:nvSpPr>
        <p:spPr>
          <a:xfrm>
            <a:off x="632519" y="6162726"/>
            <a:ext cx="8640000" cy="380480"/>
          </a:xfrm>
          <a:prstGeom prst="rect">
            <a:avLst/>
          </a:prstGeom>
          <a:noFill/>
        </p:spPr>
        <p:txBody>
          <a:bodyPr wrap="square" lIns="36000" tIns="36000" rIns="36000" bIns="36000" rtlCol="0">
            <a:spAutoFit/>
          </a:bodyPr>
          <a:lstStyle/>
          <a:p>
            <a:r>
              <a:rPr lang="de-DE" sz="1000" dirty="0">
                <a:solidFill>
                  <a:schemeClr val="tx2"/>
                </a:solidFill>
                <a:latin typeface="Calibri"/>
                <a:cs typeface="Calibri"/>
              </a:rPr>
              <a:t>Dipl. Ing. </a:t>
            </a:r>
            <a:r>
              <a:rPr lang="de-DE" sz="1000" dirty="0" err="1">
                <a:solidFill>
                  <a:schemeClr val="tx2"/>
                </a:solidFill>
                <a:latin typeface="Calibri"/>
                <a:cs typeface="Calibri"/>
              </a:rPr>
              <a:t>Sedlak</a:t>
            </a:r>
            <a:r>
              <a:rPr lang="de-DE" sz="1000" dirty="0">
                <a:solidFill>
                  <a:schemeClr val="tx2"/>
                </a:solidFill>
                <a:latin typeface="Calibri"/>
                <a:cs typeface="Calibri"/>
              </a:rPr>
              <a:t> Baugesellschaft </a:t>
            </a:r>
            <a:r>
              <a:rPr lang="de-DE" sz="1000" dirty="0" err="1">
                <a:solidFill>
                  <a:schemeClr val="tx2"/>
                </a:solidFill>
                <a:latin typeface="Calibri"/>
                <a:cs typeface="Calibri"/>
              </a:rPr>
              <a:t>m.b.H</a:t>
            </a:r>
            <a:r>
              <a:rPr lang="de-DE" sz="1000" dirty="0">
                <a:solidFill>
                  <a:schemeClr val="tx2"/>
                </a:solidFill>
                <a:latin typeface="Calibri"/>
                <a:cs typeface="Calibri"/>
              </a:rPr>
              <a:t>,, Quellenstraße 163, </a:t>
            </a:r>
            <a:r>
              <a:rPr lang="pl-PL" sz="1000" dirty="0">
                <a:solidFill>
                  <a:schemeClr val="tx2"/>
                </a:solidFill>
                <a:latin typeface="Calibri"/>
                <a:cs typeface="Calibri"/>
              </a:rPr>
              <a:t>1100 Wien</a:t>
            </a:r>
          </a:p>
          <a:p>
            <a:r>
              <a:rPr lang="pl-PL" sz="1000" dirty="0">
                <a:solidFill>
                  <a:schemeClr val="tx2"/>
                </a:solidFill>
                <a:latin typeface="Calibri"/>
                <a:cs typeface="Calibri"/>
              </a:rPr>
              <a:t>T. +43 01/604 32 82-0, F. +43 01/604 32 82-33, </a:t>
            </a:r>
            <a:r>
              <a:rPr lang="pl-PL" sz="1000" dirty="0" err="1">
                <a:solidFill>
                  <a:schemeClr val="tx2"/>
                </a:solidFill>
                <a:latin typeface="Calibri"/>
                <a:cs typeface="Calibri"/>
              </a:rPr>
              <a:t>office@sedlak.co.at</a:t>
            </a:r>
            <a:r>
              <a:rPr lang="pl-PL" sz="1000" dirty="0">
                <a:solidFill>
                  <a:schemeClr val="tx2"/>
                </a:solidFill>
                <a:latin typeface="Calibri"/>
                <a:cs typeface="Calibri"/>
              </a:rPr>
              <a:t>, </a:t>
            </a:r>
            <a:r>
              <a:rPr lang="pl-PL" sz="1000" dirty="0" err="1">
                <a:solidFill>
                  <a:schemeClr val="tx2"/>
                </a:solidFill>
                <a:latin typeface="Calibri"/>
                <a:cs typeface="Calibri"/>
              </a:rPr>
              <a:t>www.sedlak.co.at</a:t>
            </a:r>
            <a:endParaRPr lang="de-DE" sz="1000" dirty="0">
              <a:solidFill>
                <a:schemeClr val="tx2"/>
              </a:solidFill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340648167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2" pos="3120">
          <p15:clr>
            <a:srgbClr val="FBAE40"/>
          </p15:clr>
        </p15:guide>
        <p15:guide id="3">
          <p15:clr>
            <a:srgbClr val="FBAE40"/>
          </p15:clr>
        </p15:guide>
        <p15:guide id="4" pos="6240">
          <p15:clr>
            <a:srgbClr val="FBAE40"/>
          </p15:clr>
        </p15:guide>
        <p15:guide id="6" orient="horz" pos="4320">
          <p15:clr>
            <a:srgbClr val="FBAE40"/>
          </p15:clr>
        </p15:guide>
        <p15:guide id="7" orient="horz" pos="216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hteck 13">
            <a:extLst>
              <a:ext uri="{FF2B5EF4-FFF2-40B4-BE49-F238E27FC236}">
                <a16:creationId xmlns:a16="http://schemas.microsoft.com/office/drawing/2014/main" id="{61609EE5-BB88-4ABE-9668-FC988FAB47DA}"/>
              </a:ext>
            </a:extLst>
          </p:cNvPr>
          <p:cNvSpPr/>
          <p:nvPr userDrawn="1"/>
        </p:nvSpPr>
        <p:spPr>
          <a:xfrm>
            <a:off x="632520" y="-2829"/>
            <a:ext cx="1728000" cy="1343597"/>
          </a:xfrm>
          <a:prstGeom prst="rect">
            <a:avLst/>
          </a:prstGeom>
          <a:solidFill>
            <a:srgbClr val="223950"/>
          </a:solidFill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" name="Bild 10" descr="Sedlak_Logo2_2c_weiss.png">
            <a:extLst>
              <a:ext uri="{FF2B5EF4-FFF2-40B4-BE49-F238E27FC236}">
                <a16:creationId xmlns:a16="http://schemas.microsoft.com/office/drawing/2014/main" id="{27C7627F-0FE4-4809-8060-F3B52FDBF90D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2082" y="4709922"/>
            <a:ext cx="1671010" cy="568437"/>
          </a:xfrm>
          <a:prstGeom prst="rect">
            <a:avLst/>
          </a:prstGeom>
        </p:spPr>
      </p:pic>
      <p:sp>
        <p:nvSpPr>
          <p:cNvPr id="7" name="Titelplatzhalter 6">
            <a:extLst>
              <a:ext uri="{FF2B5EF4-FFF2-40B4-BE49-F238E27FC236}">
                <a16:creationId xmlns:a16="http://schemas.microsoft.com/office/drawing/2014/main" id="{B4CEA411-2169-40D1-BE5C-63AC3CE86CDD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2505075" y="476768"/>
            <a:ext cx="6767709" cy="864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de-DE" dirty="0"/>
              <a:t>Mastertitelformat bearbeiten</a:t>
            </a:r>
            <a:endParaRPr lang="de-AT" dirty="0"/>
          </a:p>
        </p:txBody>
      </p:sp>
      <p:sp>
        <p:nvSpPr>
          <p:cNvPr id="8" name="Textplatzhalter 7">
            <a:extLst>
              <a:ext uri="{FF2B5EF4-FFF2-40B4-BE49-F238E27FC236}">
                <a16:creationId xmlns:a16="http://schemas.microsoft.com/office/drawing/2014/main" id="{072DA687-C391-42DE-B026-E384E881C068}"/>
              </a:ext>
            </a:extLst>
          </p:cNvPr>
          <p:cNvSpPr>
            <a:spLocks noGrp="1"/>
          </p:cNvSpPr>
          <p:nvPr userDrawn="1">
            <p:ph type="body" idx="1"/>
          </p:nvPr>
        </p:nvSpPr>
        <p:spPr>
          <a:xfrm>
            <a:off x="632520" y="1484784"/>
            <a:ext cx="8640000" cy="4680000"/>
          </a:xfrm>
          <a:prstGeom prst="rect">
            <a:avLst/>
          </a:prstGeom>
        </p:spPr>
        <p:txBody>
          <a:bodyPr vert="horz" lIns="36000" tIns="36000" rIns="36000" bIns="36000" rtlCol="0">
            <a:normAutofit/>
          </a:bodyPr>
          <a:lstStyle/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  <a:endParaRPr lang="de-AT" dirty="0"/>
          </a:p>
        </p:txBody>
      </p:sp>
      <p:sp>
        <p:nvSpPr>
          <p:cNvPr id="9" name="Datumsplatzhalter 8">
            <a:extLst>
              <a:ext uri="{FF2B5EF4-FFF2-40B4-BE49-F238E27FC236}">
                <a16:creationId xmlns:a16="http://schemas.microsoft.com/office/drawing/2014/main" id="{7C5CDD8F-8697-44DF-A309-51F7AD44FDA5}"/>
              </a:ext>
            </a:extLst>
          </p:cNvPr>
          <p:cNvSpPr>
            <a:spLocks noGrp="1"/>
          </p:cNvSpPr>
          <p:nvPr userDrawn="1">
            <p:ph type="dt" sz="half" idx="2"/>
          </p:nvPr>
        </p:nvSpPr>
        <p:spPr>
          <a:xfrm>
            <a:off x="632520" y="6520259"/>
            <a:ext cx="2232000" cy="36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02573D-CA86-4C0C-A8AA-E665F73C9E33}" type="datetimeFigureOut">
              <a:rPr lang="de-AT" smtClean="0"/>
              <a:pPr/>
              <a:t>23.04.2019</a:t>
            </a:fld>
            <a:endParaRPr lang="de-AT"/>
          </a:p>
        </p:txBody>
      </p:sp>
      <p:sp>
        <p:nvSpPr>
          <p:cNvPr id="10" name="Fußzeilenplatzhalter 9">
            <a:extLst>
              <a:ext uri="{FF2B5EF4-FFF2-40B4-BE49-F238E27FC236}">
                <a16:creationId xmlns:a16="http://schemas.microsoft.com/office/drawing/2014/main" id="{E3FF71A7-F22C-4EDB-AA1D-1F560F01D2A3}"/>
              </a:ext>
            </a:extLst>
          </p:cNvPr>
          <p:cNvSpPr>
            <a:spLocks noGrp="1"/>
          </p:cNvSpPr>
          <p:nvPr userDrawn="1">
            <p:ph type="ftr" sz="quarter" idx="3"/>
          </p:nvPr>
        </p:nvSpPr>
        <p:spPr>
          <a:xfrm>
            <a:off x="3297184" y="6520259"/>
            <a:ext cx="3312000" cy="36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 dirty="0"/>
          </a:p>
        </p:txBody>
      </p:sp>
      <p:sp>
        <p:nvSpPr>
          <p:cNvPr id="11" name="Foliennummernplatzhalter 10">
            <a:extLst>
              <a:ext uri="{FF2B5EF4-FFF2-40B4-BE49-F238E27FC236}">
                <a16:creationId xmlns:a16="http://schemas.microsoft.com/office/drawing/2014/main" id="{F36B998B-0ED6-4499-8942-97A897EBFBF1}"/>
              </a:ext>
            </a:extLst>
          </p:cNvPr>
          <p:cNvSpPr>
            <a:spLocks noGrp="1"/>
          </p:cNvSpPr>
          <p:nvPr userDrawn="1">
            <p:ph type="sldNum" sz="quarter" idx="4"/>
          </p:nvPr>
        </p:nvSpPr>
        <p:spPr>
          <a:xfrm>
            <a:off x="7041480" y="6520259"/>
            <a:ext cx="2232000" cy="360000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D165B3-A482-4898-AC55-8EF4D3B222B1}" type="slidenum">
              <a:rPr lang="de-AT" smtClean="0"/>
              <a:pPr/>
              <a:t>‹Nr.›</a:t>
            </a:fld>
            <a:endParaRPr lang="de-AT"/>
          </a:p>
        </p:txBody>
      </p:sp>
      <p:grpSp>
        <p:nvGrpSpPr>
          <p:cNvPr id="16" name="Gruppieren 15">
            <a:extLst>
              <a:ext uri="{FF2B5EF4-FFF2-40B4-BE49-F238E27FC236}">
                <a16:creationId xmlns:a16="http://schemas.microsoft.com/office/drawing/2014/main" id="{6C3714B2-ADC0-4B53-A091-335F2D0EEA14}"/>
              </a:ext>
            </a:extLst>
          </p:cNvPr>
          <p:cNvGrpSpPr/>
          <p:nvPr userDrawn="1"/>
        </p:nvGrpSpPr>
        <p:grpSpPr>
          <a:xfrm>
            <a:off x="632520" y="479598"/>
            <a:ext cx="1728000" cy="864000"/>
            <a:chOff x="632520" y="479598"/>
            <a:chExt cx="1728000" cy="864000"/>
          </a:xfrm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47CAF874-A760-4E66-8061-145C4D45A585}"/>
                </a:ext>
              </a:extLst>
            </p:cNvPr>
            <p:cNvSpPr/>
            <p:nvPr userDrawn="1"/>
          </p:nvSpPr>
          <p:spPr>
            <a:xfrm>
              <a:off x="632520" y="479598"/>
              <a:ext cx="1728000" cy="864000"/>
            </a:xfrm>
            <a:prstGeom prst="rect">
              <a:avLst/>
            </a:prstGeom>
            <a:solidFill>
              <a:srgbClr val="223950"/>
            </a:solidFill>
            <a:ln>
              <a:solidFill>
                <a:srgbClr val="22395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2" name="Bild 7" descr="Sedlak_Logo2_2c_weiss.png">
              <a:extLst>
                <a:ext uri="{FF2B5EF4-FFF2-40B4-BE49-F238E27FC236}">
                  <a16:creationId xmlns:a16="http://schemas.microsoft.com/office/drawing/2014/main" id="{5A86F8B6-4F8F-4071-923B-CF30067F910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2444" y="696793"/>
              <a:ext cx="1368152" cy="42961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077866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49" r:id="rId2"/>
    <p:sldLayoutId id="2147483663" r:id="rId3"/>
    <p:sldLayoutId id="2147483660" r:id="rId4"/>
    <p:sldLayoutId id="2147483664" r:id="rId5"/>
    <p:sldLayoutId id="2147483665" r:id="rId6"/>
    <p:sldLayoutId id="2147483666" r:id="rId7"/>
    <p:sldLayoutId id="2147483667" r:id="rId8"/>
    <p:sldLayoutId id="2147483652" r:id="rId9"/>
    <p:sldLayoutId id="2147483651" r:id="rId10"/>
    <p:sldLayoutId id="2147483669" r:id="rId11"/>
    <p:sldLayoutId id="2147483668" r:id="rId12"/>
  </p:sldLayoutIdLst>
  <p:txStyles>
    <p:titleStyle>
      <a:lvl1pPr algn="l" defTabSz="457200" rtl="0" eaLnBrk="1" latinLnBrk="0" hangingPunct="1">
        <a:spcBef>
          <a:spcPct val="0"/>
        </a:spcBef>
        <a:buNone/>
        <a:defRPr sz="2800" b="1" kern="1200">
          <a:solidFill>
            <a:srgbClr val="22395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223950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223950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rgbClr val="223950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rgbClr val="223950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rgbClr val="22395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orient="horz" userDrawn="1">
          <p15:clr>
            <a:srgbClr val="F26B43"/>
          </p15:clr>
        </p15:guide>
        <p15:guide id="4" orient="horz" pos="4320" userDrawn="1">
          <p15:clr>
            <a:srgbClr val="F26B43"/>
          </p15:clr>
        </p15:guide>
        <p15:guide id="5" pos="6240" userDrawn="1">
          <p15:clr>
            <a:srgbClr val="F26B43"/>
          </p15:clr>
        </p15:guide>
        <p15:guide id="6" userDrawn="1">
          <p15:clr>
            <a:srgbClr val="F26B43"/>
          </p15:clr>
        </p15:guide>
        <p15:guide id="7" pos="398" userDrawn="1">
          <p15:clr>
            <a:srgbClr val="F26B43"/>
          </p15:clr>
        </p15:guide>
        <p15:guide id="8" pos="1487" userDrawn="1">
          <p15:clr>
            <a:srgbClr val="F26B43"/>
          </p15:clr>
        </p15:guide>
        <p15:guide id="9" pos="1578" userDrawn="1">
          <p15:clr>
            <a:srgbClr val="F26B43"/>
          </p15:clr>
        </p15:guide>
        <p15:guide id="10" pos="5842" userDrawn="1">
          <p15:clr>
            <a:srgbClr val="F26B43"/>
          </p15:clr>
        </p15:guide>
        <p15:guide id="11" orient="horz" pos="300" userDrawn="1">
          <p15:clr>
            <a:srgbClr val="F26B43"/>
          </p15:clr>
        </p15:guide>
        <p15:guide id="12" orient="horz" pos="845" userDrawn="1">
          <p15:clr>
            <a:srgbClr val="F26B43"/>
          </p15:clr>
        </p15:guide>
        <p15:guide id="13" orient="horz" pos="3884" userDrawn="1">
          <p15:clr>
            <a:srgbClr val="F26B43"/>
          </p15:clr>
        </p15:guide>
        <p15:guide id="14" orient="horz" pos="4110" userDrawn="1">
          <p15:clr>
            <a:srgbClr val="F26B43"/>
          </p15:clr>
        </p15:guide>
        <p15:guide id="15" orient="horz" pos="935" userDrawn="1">
          <p15:clr>
            <a:srgbClr val="F26B43"/>
          </p15:clr>
        </p15:guide>
        <p15:guide id="16" orient="horz" pos="1117" userDrawn="1">
          <p15:clr>
            <a:srgbClr val="F26B43"/>
          </p15:clr>
        </p15:guide>
        <p15:guide id="17" orient="horz" pos="1207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7DDA89DC-327B-4A61-B6CE-81733CCB4088}"/>
              </a:ext>
            </a:extLst>
          </p:cNvPr>
          <p:cNvSpPr>
            <a:spLocks noGrp="1"/>
          </p:cNvSpPr>
          <p:nvPr>
            <p:ph type="ctrTitle" idx="4294967295"/>
          </p:nvPr>
        </p:nvSpPr>
        <p:spPr>
          <a:xfrm>
            <a:off x="10641632" y="908720"/>
            <a:ext cx="8420100" cy="1470025"/>
          </a:xfrm>
        </p:spPr>
        <p:txBody>
          <a:bodyPr/>
          <a:lstStyle/>
          <a:p>
            <a:r>
              <a:rPr lang="de-AT" dirty="0"/>
              <a:t>SEDLAK</a:t>
            </a:r>
            <a:r>
              <a:rPr lang="de-AT" baseline="0" dirty="0"/>
              <a:t> Bauunternehmen</a:t>
            </a:r>
            <a:endParaRPr lang="de-AT" dirty="0"/>
          </a:p>
        </p:txBody>
      </p:sp>
      <p:sp>
        <p:nvSpPr>
          <p:cNvPr id="3" name="Textfeld 2">
            <a:extLst>
              <a:ext uri="{FF2B5EF4-FFF2-40B4-BE49-F238E27FC236}">
                <a16:creationId xmlns:a16="http://schemas.microsoft.com/office/drawing/2014/main" id="{F76304C0-CE39-4F7A-A3A8-202D5EAE138C}"/>
              </a:ext>
            </a:extLst>
          </p:cNvPr>
          <p:cNvSpPr txBox="1"/>
          <p:nvPr/>
        </p:nvSpPr>
        <p:spPr>
          <a:xfrm>
            <a:off x="0" y="4509120"/>
            <a:ext cx="9906000" cy="720080"/>
          </a:xfrm>
          <a:prstGeom prst="rect">
            <a:avLst/>
          </a:prstGeom>
          <a:noFill/>
        </p:spPr>
        <p:txBody>
          <a:bodyPr wrap="square" lIns="36000" tIns="36000" rIns="36000" bIns="36000" rtlCol="0">
            <a:noAutofit/>
          </a:bodyPr>
          <a:lstStyle/>
          <a:p>
            <a:pPr algn="ctr"/>
            <a:endParaRPr lang="de-DE" sz="4000" b="1" dirty="0">
              <a:solidFill>
                <a:schemeClr val="bg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844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2520" y="2060848"/>
            <a:ext cx="8640000" cy="2880319"/>
          </a:xfrm>
        </p:spPr>
        <p:txBody>
          <a:bodyPr>
            <a:normAutofit/>
          </a:bodyPr>
          <a:lstStyle/>
          <a:p>
            <a:r>
              <a:rPr lang="de-AT" sz="4400" dirty="0"/>
              <a:t>Wie wollen wir in Zukunft bauen?</a:t>
            </a:r>
            <a:br>
              <a:rPr lang="de-AT" sz="3600" dirty="0"/>
            </a:br>
            <a:br>
              <a:rPr lang="de-AT" dirty="0"/>
            </a:br>
            <a:r>
              <a:rPr lang="de-AT" sz="1800" dirty="0"/>
              <a:t>Neue Vertrags- und Abwicklungsformen </a:t>
            </a:r>
            <a:br>
              <a:rPr lang="de-AT" sz="1800" dirty="0"/>
            </a:br>
            <a:r>
              <a:rPr lang="de-AT" sz="1800" dirty="0"/>
              <a:t>im Bauwesen</a:t>
            </a:r>
            <a:br>
              <a:rPr lang="de-AT" dirty="0"/>
            </a:br>
            <a:br>
              <a:rPr lang="de-AT" dirty="0"/>
            </a:br>
            <a:r>
              <a:rPr lang="de-AT" dirty="0">
                <a:solidFill>
                  <a:schemeClr val="bg2">
                    <a:lumMod val="50000"/>
                  </a:schemeClr>
                </a:solidFill>
              </a:rPr>
              <a:t>Elmar Hagmann</a:t>
            </a:r>
          </a:p>
        </p:txBody>
      </p:sp>
    </p:spTree>
    <p:extLst>
      <p:ext uri="{BB962C8B-B14F-4D97-AF65-F5344CB8AC3E}">
        <p14:creationId xmlns:p14="http://schemas.microsoft.com/office/powerpoint/2010/main" val="7006394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13" r="43973" b="42258"/>
          <a:stretch/>
        </p:blipFill>
        <p:spPr bwMode="auto">
          <a:xfrm>
            <a:off x="632519" y="1700808"/>
            <a:ext cx="8706179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988064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20" y="1944173"/>
            <a:ext cx="8568952" cy="3789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782462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McKinsey: A Route </a:t>
            </a:r>
            <a:r>
              <a:rPr lang="de-AT" dirty="0" err="1"/>
              <a:t>to</a:t>
            </a:r>
            <a:r>
              <a:rPr lang="de-AT" dirty="0"/>
              <a:t> </a:t>
            </a:r>
            <a:r>
              <a:rPr lang="de-AT" dirty="0" err="1"/>
              <a:t>higher</a:t>
            </a:r>
            <a:r>
              <a:rPr lang="de-AT" dirty="0"/>
              <a:t> </a:t>
            </a:r>
            <a:r>
              <a:rPr lang="de-AT" dirty="0" err="1"/>
              <a:t>Productivity</a:t>
            </a:r>
            <a:endParaRPr lang="de-AT" dirty="0"/>
          </a:p>
        </p:txBody>
      </p:sp>
      <p:pic>
        <p:nvPicPr>
          <p:cNvPr id="2051" name="Picture 3" descr="Q:\Hagmann\Publikationen_Normen_Vorlagen\Vorträge\BIM_Digitalisierung\Abbildungen\MCKinsey Studie.jpg"/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55" r="4255"/>
          <a:stretch>
            <a:fillRect/>
          </a:stretch>
        </p:blipFill>
        <p:spPr bwMode="auto">
          <a:xfrm>
            <a:off x="632520" y="1785053"/>
            <a:ext cx="2808312" cy="3941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Grp="1" noChangeAspect="1" noChangeArrowheads="1"/>
          </p:cNvPicPr>
          <p:nvPr>
            <p:ph sz="quarter" idx="14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5" t="17647" r="27403" b="6080"/>
          <a:stretch/>
        </p:blipFill>
        <p:spPr bwMode="auto">
          <a:xfrm>
            <a:off x="3512840" y="1635461"/>
            <a:ext cx="5976375" cy="4169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49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6" t="12485" r="29173" b="4231"/>
          <a:stretch/>
        </p:blipFill>
        <p:spPr bwMode="auto">
          <a:xfrm>
            <a:off x="2674899" y="908720"/>
            <a:ext cx="6762885" cy="5578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4893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5" t="17647" r="27403" b="6080"/>
          <a:stretch/>
        </p:blipFill>
        <p:spPr bwMode="auto">
          <a:xfrm>
            <a:off x="680410" y="3284984"/>
            <a:ext cx="3096344" cy="2160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920" y="647919"/>
            <a:ext cx="2769660" cy="2285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feil nach rechts 2"/>
          <p:cNvSpPr/>
          <p:nvPr/>
        </p:nvSpPr>
        <p:spPr>
          <a:xfrm rot="5400000">
            <a:off x="5584554" y="2827215"/>
            <a:ext cx="792088" cy="432048"/>
          </a:xfrm>
          <a:prstGeom prst="rightArrow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5" name="Pfeil nach rechts 4"/>
          <p:cNvSpPr/>
          <p:nvPr/>
        </p:nvSpPr>
        <p:spPr>
          <a:xfrm>
            <a:off x="4016896" y="4581128"/>
            <a:ext cx="792088" cy="432048"/>
          </a:xfrm>
          <a:prstGeom prst="right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4" name="Textfeld 3"/>
          <p:cNvSpPr txBox="1"/>
          <p:nvPr/>
        </p:nvSpPr>
        <p:spPr>
          <a:xfrm>
            <a:off x="5169024" y="3645024"/>
            <a:ext cx="4032448" cy="2448272"/>
          </a:xfrm>
          <a:prstGeom prst="rect">
            <a:avLst/>
          </a:prstGeom>
          <a:noFill/>
        </p:spPr>
        <p:txBody>
          <a:bodyPr wrap="square" lIns="36000" tIns="36000" rIns="36000" bIns="36000" rtlCol="0">
            <a:no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AT" dirty="0">
                <a:solidFill>
                  <a:schemeClr val="tx2">
                    <a:lumMod val="75000"/>
                  </a:schemeClr>
                </a:solidFill>
              </a:rPr>
              <a:t>Digitale Werkzeuge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AT" dirty="0">
                <a:solidFill>
                  <a:schemeClr val="tx2">
                    <a:lumMod val="75000"/>
                  </a:schemeClr>
                </a:solidFill>
              </a:rPr>
              <a:t>Analoges Miteinander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AT" dirty="0">
                <a:solidFill>
                  <a:schemeClr val="tx2">
                    <a:lumMod val="75000"/>
                  </a:schemeClr>
                </a:solidFill>
              </a:rPr>
              <a:t>Zusammenarbeit mit dem Fokus auf dem Projektziel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AT" dirty="0">
                <a:solidFill>
                  <a:schemeClr val="tx2">
                    <a:lumMod val="75000"/>
                  </a:schemeClr>
                </a:solidFill>
              </a:rPr>
              <a:t>Auseinandersetzung mit neuen Vertragsmodellen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de-AT" dirty="0">
                <a:solidFill>
                  <a:schemeClr val="tx2">
                    <a:lumMod val="75000"/>
                  </a:schemeClr>
                </a:solidFill>
              </a:rPr>
              <a:t>Produktionsplanung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de-AT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6972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Was braucht es zur Verbesserung?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61" y="2353118"/>
            <a:ext cx="4145928" cy="2804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4500" y="2365575"/>
            <a:ext cx="3513259" cy="2791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0610" y="2370533"/>
            <a:ext cx="1957628" cy="278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27140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platzhalter 5"/>
          <p:cNvSpPr>
            <a:spLocks noGrp="1"/>
          </p:cNvSpPr>
          <p:nvPr>
            <p:ph type="body" sz="quarter" idx="10"/>
          </p:nvPr>
        </p:nvSpPr>
        <p:spPr>
          <a:prstGeom prst="rect">
            <a:avLst/>
          </a:prstGeom>
        </p:spPr>
        <p:txBody>
          <a:bodyPr>
            <a:normAutofit lnSpcReduction="10000"/>
          </a:bodyPr>
          <a:lstStyle/>
          <a:p>
            <a:r>
              <a:rPr lang="de-DE" dirty="0"/>
              <a:t>VIELEN DANK!</a:t>
            </a:r>
          </a:p>
        </p:txBody>
      </p:sp>
    </p:spTree>
    <p:extLst>
      <p:ext uri="{BB962C8B-B14F-4D97-AF65-F5344CB8AC3E}">
        <p14:creationId xmlns:p14="http://schemas.microsoft.com/office/powerpoint/2010/main" val="4122644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SEDLAK V1.0">
      <a:dk1>
        <a:srgbClr val="000000"/>
      </a:dk1>
      <a:lt1>
        <a:srgbClr val="FFFFFF"/>
      </a:lt1>
      <a:dk2>
        <a:srgbClr val="223950"/>
      </a:dk2>
      <a:lt2>
        <a:srgbClr val="9AC4E3"/>
      </a:lt2>
      <a:accent1>
        <a:srgbClr val="2F78A7"/>
      </a:accent1>
      <a:accent2>
        <a:srgbClr val="00AE6B"/>
      </a:accent2>
      <a:accent3>
        <a:srgbClr val="7A7A7A"/>
      </a:accent3>
      <a:accent4>
        <a:srgbClr val="D9D9D9"/>
      </a:accent4>
      <a:accent5>
        <a:srgbClr val="F2F2F2"/>
      </a:accent5>
      <a:accent6>
        <a:srgbClr val="FF0000"/>
      </a:accent6>
      <a:hlink>
        <a:srgbClr val="00AE6B"/>
      </a:hlink>
      <a:folHlink>
        <a:srgbClr val="FF00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36000" tIns="36000" rIns="36000" bIns="36000" rtlCol="0">
        <a:noAutofit/>
      </a:bodyPr>
      <a:lstStyle>
        <a:defPPr algn="l">
          <a:defRPr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</Words>
  <Application>Microsoft Office PowerPoint</Application>
  <PresentationFormat>A4-Papier (210 x 297 mm)</PresentationFormat>
  <Paragraphs>10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9</vt:i4>
      </vt:variant>
    </vt:vector>
  </HeadingPairs>
  <TitlesOfParts>
    <vt:vector size="12" baseType="lpstr">
      <vt:lpstr>Arial</vt:lpstr>
      <vt:lpstr>Calibri</vt:lpstr>
      <vt:lpstr>Office-Design</vt:lpstr>
      <vt:lpstr>SEDLAK Bauunternehmen</vt:lpstr>
      <vt:lpstr>Wie wollen wir in Zukunft bauen?  Neue Vertrags- und Abwicklungsformen  im Bauwesen  Elmar Hagmann</vt:lpstr>
      <vt:lpstr>PowerPoint-Präsentation</vt:lpstr>
      <vt:lpstr>PowerPoint-Präsentation</vt:lpstr>
      <vt:lpstr>McKinsey: A Route to higher Productivity</vt:lpstr>
      <vt:lpstr>PowerPoint-Präsentation</vt:lpstr>
      <vt:lpstr>PowerPoint-Präsentation</vt:lpstr>
      <vt:lpstr>Was braucht es zur Verbesserung?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Obradovic Gregor</dc:creator>
  <cp:lastModifiedBy>Hagmann Elmar</cp:lastModifiedBy>
  <cp:revision>87</cp:revision>
  <cp:lastPrinted>2019-04-23T08:02:01Z</cp:lastPrinted>
  <dcterms:created xsi:type="dcterms:W3CDTF">2019-03-07T08:05:00Z</dcterms:created>
  <dcterms:modified xsi:type="dcterms:W3CDTF">2019-04-23T08:02:03Z</dcterms:modified>
</cp:coreProperties>
</file>